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2" r:id="rId1"/>
  </p:sldMasterIdLst>
  <p:sldIdLst>
    <p:sldId id="256" r:id="rId2"/>
    <p:sldId id="280" r:id="rId3"/>
    <p:sldId id="278" r:id="rId4"/>
    <p:sldId id="279" r:id="rId5"/>
    <p:sldId id="281" r:id="rId6"/>
    <p:sldId id="285" r:id="rId7"/>
    <p:sldId id="283" r:id="rId8"/>
    <p:sldId id="284" r:id="rId9"/>
    <p:sldId id="257" r:id="rId10"/>
    <p:sldId id="258" r:id="rId11"/>
    <p:sldId id="273" r:id="rId12"/>
    <p:sldId id="274" r:id="rId13"/>
    <p:sldId id="275" r:id="rId14"/>
    <p:sldId id="260" r:id="rId15"/>
    <p:sldId id="276" r:id="rId16"/>
    <p:sldId id="277" r:id="rId17"/>
    <p:sldId id="259" r:id="rId18"/>
    <p:sldId id="261" r:id="rId19"/>
    <p:sldId id="262" r:id="rId20"/>
    <p:sldId id="263" r:id="rId21"/>
    <p:sldId id="264" r:id="rId22"/>
    <p:sldId id="265" r:id="rId23"/>
    <p:sldId id="286" r:id="rId24"/>
    <p:sldId id="266" r:id="rId25"/>
    <p:sldId id="267" r:id="rId26"/>
    <p:sldId id="268" r:id="rId27"/>
    <p:sldId id="269" r:id="rId28"/>
    <p:sldId id="270" r:id="rId29"/>
    <p:sldId id="271" r:id="rId30"/>
    <p:sldId id="272"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A4A2A45A-4D74-4548-A2F7-6B1344ED24BB}">
          <p14:sldIdLst>
            <p14:sldId id="256"/>
            <p14:sldId id="280"/>
            <p14:sldId id="278"/>
            <p14:sldId id="279"/>
            <p14:sldId id="281"/>
            <p14:sldId id="285"/>
            <p14:sldId id="283"/>
            <p14:sldId id="284"/>
            <p14:sldId id="257"/>
            <p14:sldId id="258"/>
            <p14:sldId id="273"/>
            <p14:sldId id="274"/>
            <p14:sldId id="275"/>
          </p14:sldIdLst>
        </p14:section>
        <p14:section name="Naamloze sectie" id="{1C57C850-D46C-2A4D-A4E8-5D38513275C8}">
          <p14:sldIdLst>
            <p14:sldId id="260"/>
            <p14:sldId id="276"/>
            <p14:sldId id="277"/>
            <p14:sldId id="259"/>
            <p14:sldId id="261"/>
            <p14:sldId id="262"/>
            <p14:sldId id="263"/>
            <p14:sldId id="264"/>
            <p14:sldId id="265"/>
            <p14:sldId id="286"/>
            <p14:sldId id="266"/>
            <p14:sldId id="267"/>
            <p14:sldId id="268"/>
            <p14:sldId id="269"/>
            <p14:sldId id="270"/>
            <p14:sldId id="271"/>
            <p14:sldId id="2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24"/>
  </p:normalViewPr>
  <p:slideViewPr>
    <p:cSldViewPr snapToGrid="0" snapToObjects="1">
      <p:cViewPr varScale="1">
        <p:scale>
          <a:sx n="90" d="100"/>
          <a:sy n="90" d="100"/>
        </p:scale>
        <p:origin x="232" y="5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nl-NL"/>
              <a:t>Klik om stijl te bewerken</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CD03F574-EFC8-2F47-9E13-2F920139EB7C}" type="datetimeFigureOut">
              <a:rPr lang="nl-BE" smtClean="0"/>
              <a:t>5/03/2022</a:t>
            </a:fld>
            <a:endParaRPr lang="nl-BE"/>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nl-BE"/>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84578403-8C75-BB48-93FB-300CB03CA27A}" type="slidenum">
              <a:rPr lang="nl-BE" smtClean="0"/>
              <a:t>‹nr.›</a:t>
            </a:fld>
            <a:endParaRPr lang="nl-BE"/>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3964296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03F574-EFC8-2F47-9E13-2F920139EB7C}" type="datetimeFigureOut">
              <a:rPr lang="nl-BE" smtClean="0"/>
              <a:t>5/03/2022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4578403-8C75-BB48-93FB-300CB03CA27A}" type="slidenum">
              <a:rPr lang="nl-BE" smtClean="0"/>
              <a:t>‹nr.›</a:t>
            </a:fld>
            <a:endParaRPr lang="nl-BE"/>
          </a:p>
        </p:txBody>
      </p:sp>
    </p:spTree>
    <p:extLst>
      <p:ext uri="{BB962C8B-B14F-4D97-AF65-F5344CB8AC3E}">
        <p14:creationId xmlns:p14="http://schemas.microsoft.com/office/powerpoint/2010/main" val="368039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nl-NL"/>
              <a:t>Klik om stijl te bewerken</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03F574-EFC8-2F47-9E13-2F920139EB7C}" type="datetimeFigureOut">
              <a:rPr lang="nl-BE" smtClean="0"/>
              <a:t>5/03/2022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4578403-8C75-BB48-93FB-300CB03CA27A}" type="slidenum">
              <a:rPr lang="nl-BE" smtClean="0"/>
              <a:t>‹nr.›</a:t>
            </a:fld>
            <a:endParaRPr lang="nl-BE"/>
          </a:p>
        </p:txBody>
      </p:sp>
    </p:spTree>
    <p:extLst>
      <p:ext uri="{BB962C8B-B14F-4D97-AF65-F5344CB8AC3E}">
        <p14:creationId xmlns:p14="http://schemas.microsoft.com/office/powerpoint/2010/main" val="21054623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CD03F574-EFC8-2F47-9E13-2F920139EB7C}" type="datetimeFigureOut">
              <a:rPr lang="nl-BE" smtClean="0"/>
              <a:t>5/03/2022</a:t>
            </a:fld>
            <a:endParaRPr lang="nl-BE"/>
          </a:p>
        </p:txBody>
      </p:sp>
      <p:sp>
        <p:nvSpPr>
          <p:cNvPr id="5" name="Footer Placeholder 4"/>
          <p:cNvSpPr>
            <a:spLocks noGrp="1"/>
          </p:cNvSpPr>
          <p:nvPr>
            <p:ph type="ftr" sz="quarter" idx="11"/>
          </p:nvPr>
        </p:nvSpPr>
        <p:spPr/>
        <p:txBody>
          <a:bodyPr/>
          <a:lstStyle/>
          <a:p>
            <a:endParaRPr lang="nl-BE"/>
          </a:p>
        </p:txBody>
      </p:sp>
      <p:sp>
        <p:nvSpPr>
          <p:cNvPr id="6" name="Slide Number Placeholder 5"/>
          <p:cNvSpPr>
            <a:spLocks noGrp="1"/>
          </p:cNvSpPr>
          <p:nvPr>
            <p:ph type="sldNum" sz="quarter" idx="12"/>
          </p:nvPr>
        </p:nvSpPr>
        <p:spPr/>
        <p:txBody>
          <a:bodyPr/>
          <a:lstStyle/>
          <a:p>
            <a:fld id="{84578403-8C75-BB48-93FB-300CB03CA27A}" type="slidenum">
              <a:rPr lang="nl-BE" smtClean="0"/>
              <a:t>‹nr.›</a:t>
            </a:fld>
            <a:endParaRPr lang="nl-BE"/>
          </a:p>
        </p:txBody>
      </p:sp>
    </p:spTree>
    <p:extLst>
      <p:ext uri="{BB962C8B-B14F-4D97-AF65-F5344CB8AC3E}">
        <p14:creationId xmlns:p14="http://schemas.microsoft.com/office/powerpoint/2010/main" val="23393145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CD03F574-EFC8-2F47-9E13-2F920139EB7C}" type="datetimeFigureOut">
              <a:rPr lang="nl-BE" smtClean="0"/>
              <a:t>5/03/2022</a:t>
            </a:fld>
            <a:endParaRPr lang="nl-BE"/>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nl-BE"/>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84578403-8C75-BB48-93FB-300CB03CA27A}" type="slidenum">
              <a:rPr lang="nl-BE" smtClean="0"/>
              <a:t>‹nr.›</a:t>
            </a:fld>
            <a:endParaRPr lang="nl-BE"/>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995420372"/>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nl-NL"/>
              <a:t>Klik om stijl te bewerken</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CD03F574-EFC8-2F47-9E13-2F920139EB7C}" type="datetimeFigureOut">
              <a:rPr lang="nl-BE" smtClean="0"/>
              <a:t>5/03/2022</a:t>
            </a:fld>
            <a:endParaRPr lang="nl-BE"/>
          </a:p>
        </p:txBody>
      </p:sp>
      <p:sp>
        <p:nvSpPr>
          <p:cNvPr id="6" name="Footer Placeholder 5"/>
          <p:cNvSpPr>
            <a:spLocks noGrp="1"/>
          </p:cNvSpPr>
          <p:nvPr>
            <p:ph type="ftr" sz="quarter" idx="11"/>
          </p:nvPr>
        </p:nvSpPr>
        <p:spPr/>
        <p:txBody>
          <a:bodyPr/>
          <a:lstStyle/>
          <a:p>
            <a:endParaRPr lang="nl-BE"/>
          </a:p>
        </p:txBody>
      </p:sp>
      <p:sp>
        <p:nvSpPr>
          <p:cNvPr id="7" name="Slide Number Placeholder 6"/>
          <p:cNvSpPr>
            <a:spLocks noGrp="1"/>
          </p:cNvSpPr>
          <p:nvPr>
            <p:ph type="sldNum" sz="quarter" idx="12"/>
          </p:nvPr>
        </p:nvSpPr>
        <p:spPr/>
        <p:txBody>
          <a:bodyPr/>
          <a:lstStyle/>
          <a:p>
            <a:fld id="{84578403-8C75-BB48-93FB-300CB03CA27A}" type="slidenum">
              <a:rPr lang="nl-BE" smtClean="0"/>
              <a:t>‹nr.›</a:t>
            </a:fld>
            <a:endParaRPr lang="nl-BE"/>
          </a:p>
        </p:txBody>
      </p:sp>
    </p:spTree>
    <p:extLst>
      <p:ext uri="{BB962C8B-B14F-4D97-AF65-F5344CB8AC3E}">
        <p14:creationId xmlns:p14="http://schemas.microsoft.com/office/powerpoint/2010/main" val="3875635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nl-NL"/>
              <a:t>Klik om stijl te bewerken</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CD03F574-EFC8-2F47-9E13-2F920139EB7C}" type="datetimeFigureOut">
              <a:rPr lang="nl-BE" smtClean="0"/>
              <a:t>5/03/2022</a:t>
            </a:fld>
            <a:endParaRPr lang="nl-BE"/>
          </a:p>
        </p:txBody>
      </p:sp>
      <p:sp>
        <p:nvSpPr>
          <p:cNvPr id="8" name="Footer Placeholder 7"/>
          <p:cNvSpPr>
            <a:spLocks noGrp="1"/>
          </p:cNvSpPr>
          <p:nvPr>
            <p:ph type="ftr" sz="quarter" idx="11"/>
          </p:nvPr>
        </p:nvSpPr>
        <p:spPr/>
        <p:txBody>
          <a:bodyPr/>
          <a:lstStyle/>
          <a:p>
            <a:endParaRPr lang="nl-BE"/>
          </a:p>
        </p:txBody>
      </p:sp>
      <p:sp>
        <p:nvSpPr>
          <p:cNvPr id="9" name="Slide Number Placeholder 8"/>
          <p:cNvSpPr>
            <a:spLocks noGrp="1"/>
          </p:cNvSpPr>
          <p:nvPr>
            <p:ph type="sldNum" sz="quarter" idx="12"/>
          </p:nvPr>
        </p:nvSpPr>
        <p:spPr/>
        <p:txBody>
          <a:bodyPr/>
          <a:lstStyle/>
          <a:p>
            <a:fld id="{84578403-8C75-BB48-93FB-300CB03CA27A}" type="slidenum">
              <a:rPr lang="nl-BE" smtClean="0"/>
              <a:t>‹nr.›</a:t>
            </a:fld>
            <a:endParaRPr lang="nl-BE"/>
          </a:p>
        </p:txBody>
      </p:sp>
    </p:spTree>
    <p:extLst>
      <p:ext uri="{BB962C8B-B14F-4D97-AF65-F5344CB8AC3E}">
        <p14:creationId xmlns:p14="http://schemas.microsoft.com/office/powerpoint/2010/main" val="13836128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CD03F574-EFC8-2F47-9E13-2F920139EB7C}" type="datetimeFigureOut">
              <a:rPr lang="nl-BE" smtClean="0"/>
              <a:t>5/03/2022</a:t>
            </a:fld>
            <a:endParaRPr lang="nl-BE"/>
          </a:p>
        </p:txBody>
      </p:sp>
      <p:sp>
        <p:nvSpPr>
          <p:cNvPr id="4" name="Footer Placeholder 3"/>
          <p:cNvSpPr>
            <a:spLocks noGrp="1"/>
          </p:cNvSpPr>
          <p:nvPr>
            <p:ph type="ftr" sz="quarter" idx="11"/>
          </p:nvPr>
        </p:nvSpPr>
        <p:spPr/>
        <p:txBody>
          <a:bodyPr/>
          <a:lstStyle/>
          <a:p>
            <a:endParaRPr lang="nl-BE"/>
          </a:p>
        </p:txBody>
      </p:sp>
      <p:sp>
        <p:nvSpPr>
          <p:cNvPr id="5" name="Slide Number Placeholder 4"/>
          <p:cNvSpPr>
            <a:spLocks noGrp="1"/>
          </p:cNvSpPr>
          <p:nvPr>
            <p:ph type="sldNum" sz="quarter" idx="12"/>
          </p:nvPr>
        </p:nvSpPr>
        <p:spPr/>
        <p:txBody>
          <a:bodyPr/>
          <a:lstStyle/>
          <a:p>
            <a:fld id="{84578403-8C75-BB48-93FB-300CB03CA27A}" type="slidenum">
              <a:rPr lang="nl-BE" smtClean="0"/>
              <a:t>‹nr.›</a:t>
            </a:fld>
            <a:endParaRPr lang="nl-BE"/>
          </a:p>
        </p:txBody>
      </p:sp>
    </p:spTree>
    <p:extLst>
      <p:ext uri="{BB962C8B-B14F-4D97-AF65-F5344CB8AC3E}">
        <p14:creationId xmlns:p14="http://schemas.microsoft.com/office/powerpoint/2010/main" val="2890452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3F574-EFC8-2F47-9E13-2F920139EB7C}" type="datetimeFigureOut">
              <a:rPr lang="nl-BE" smtClean="0"/>
              <a:t>5/03/2022</a:t>
            </a:fld>
            <a:endParaRPr lang="nl-BE"/>
          </a:p>
        </p:txBody>
      </p:sp>
      <p:sp>
        <p:nvSpPr>
          <p:cNvPr id="3" name="Footer Placeholder 2"/>
          <p:cNvSpPr>
            <a:spLocks noGrp="1"/>
          </p:cNvSpPr>
          <p:nvPr>
            <p:ph type="ftr" sz="quarter" idx="11"/>
          </p:nvPr>
        </p:nvSpPr>
        <p:spPr/>
        <p:txBody>
          <a:bodyPr/>
          <a:lstStyle/>
          <a:p>
            <a:endParaRPr lang="nl-BE"/>
          </a:p>
        </p:txBody>
      </p:sp>
      <p:sp>
        <p:nvSpPr>
          <p:cNvPr id="4" name="Slide Number Placeholder 3"/>
          <p:cNvSpPr>
            <a:spLocks noGrp="1"/>
          </p:cNvSpPr>
          <p:nvPr>
            <p:ph type="sldNum" sz="quarter" idx="12"/>
          </p:nvPr>
        </p:nvSpPr>
        <p:spPr/>
        <p:txBody>
          <a:bodyPr/>
          <a:lstStyle/>
          <a:p>
            <a:fld id="{84578403-8C75-BB48-93FB-300CB03CA27A}" type="slidenum">
              <a:rPr lang="nl-BE" smtClean="0"/>
              <a:t>‹nr.›</a:t>
            </a:fld>
            <a:endParaRPr lang="nl-BE"/>
          </a:p>
        </p:txBody>
      </p:sp>
    </p:spTree>
    <p:extLst>
      <p:ext uri="{BB962C8B-B14F-4D97-AF65-F5344CB8AC3E}">
        <p14:creationId xmlns:p14="http://schemas.microsoft.com/office/powerpoint/2010/main" val="332771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nl-NL"/>
              <a:t>Klik om stijl te bewerken</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D03F574-EFC8-2F47-9E13-2F920139EB7C}" type="datetimeFigureOut">
              <a:rPr lang="nl-BE" smtClean="0"/>
              <a:t>5/03/2022</a:t>
            </a:fld>
            <a:endParaRPr lang="nl-B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nl-B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4578403-8C75-BB48-93FB-300CB03CA27A}" type="slidenum">
              <a:rPr lang="nl-BE" smtClean="0"/>
              <a:t>‹nr.›</a:t>
            </a:fld>
            <a:endParaRPr lang="nl-B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19056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nl-NL"/>
              <a:t>Klik om stijl te bewerken</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CD03F574-EFC8-2F47-9E13-2F920139EB7C}" type="datetimeFigureOut">
              <a:rPr lang="nl-BE" smtClean="0"/>
              <a:t>5/03/2022</a:t>
            </a:fld>
            <a:endParaRPr lang="nl-BE"/>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nl-BE"/>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84578403-8C75-BB48-93FB-300CB03CA27A}" type="slidenum">
              <a:rPr lang="nl-BE" smtClean="0"/>
              <a:t>‹nr.›</a:t>
            </a:fld>
            <a:endParaRPr lang="nl-BE"/>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26085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CD03F574-EFC8-2F47-9E13-2F920139EB7C}" type="datetimeFigureOut">
              <a:rPr lang="nl-BE" smtClean="0"/>
              <a:t>5/03/2022</a:t>
            </a:fld>
            <a:endParaRPr lang="nl-BE"/>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nl-BE"/>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84578403-8C75-BB48-93FB-300CB03CA27A}" type="slidenum">
              <a:rPr lang="nl-BE" smtClean="0"/>
              <a:t>‹nr.›</a:t>
            </a:fld>
            <a:endParaRPr lang="nl-BE"/>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19922977"/>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2FD2C-0368-094A-8861-30081D9DDFBC}"/>
              </a:ext>
            </a:extLst>
          </p:cNvPr>
          <p:cNvSpPr>
            <a:spLocks noGrp="1"/>
          </p:cNvSpPr>
          <p:nvPr>
            <p:ph type="ctrTitle"/>
          </p:nvPr>
        </p:nvSpPr>
        <p:spPr/>
        <p:txBody>
          <a:bodyPr/>
          <a:lstStyle/>
          <a:p>
            <a:r>
              <a:rPr lang="nl-BE" dirty="0"/>
              <a:t>ECOCIDE </a:t>
            </a:r>
          </a:p>
        </p:txBody>
      </p:sp>
      <p:sp>
        <p:nvSpPr>
          <p:cNvPr id="3" name="Ondertitel 2">
            <a:extLst>
              <a:ext uri="{FF2B5EF4-FFF2-40B4-BE49-F238E27FC236}">
                <a16:creationId xmlns:a16="http://schemas.microsoft.com/office/drawing/2014/main" id="{24408414-E380-E042-9C32-BADEC7930B34}"/>
              </a:ext>
            </a:extLst>
          </p:cNvPr>
          <p:cNvSpPr>
            <a:spLocks noGrp="1"/>
          </p:cNvSpPr>
          <p:nvPr>
            <p:ph type="subTitle" idx="1"/>
          </p:nvPr>
        </p:nvSpPr>
        <p:spPr/>
        <p:txBody>
          <a:bodyPr/>
          <a:lstStyle/>
          <a:p>
            <a:endParaRPr lang="nl-BE" dirty="0"/>
          </a:p>
        </p:txBody>
      </p:sp>
    </p:spTree>
    <p:extLst>
      <p:ext uri="{BB962C8B-B14F-4D97-AF65-F5344CB8AC3E}">
        <p14:creationId xmlns:p14="http://schemas.microsoft.com/office/powerpoint/2010/main" val="2557262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DEF11F-AFFB-0244-9982-8730BADA634B}"/>
              </a:ext>
            </a:extLst>
          </p:cNvPr>
          <p:cNvSpPr>
            <a:spLocks noGrp="1"/>
          </p:cNvSpPr>
          <p:nvPr>
            <p:ph type="title"/>
          </p:nvPr>
        </p:nvSpPr>
        <p:spPr/>
        <p:txBody>
          <a:bodyPr>
            <a:normAutofit/>
          </a:bodyPr>
          <a:lstStyle/>
          <a:p>
            <a:r>
              <a:rPr lang="nl-BE" sz="2800" dirty="0"/>
              <a:t>Je krijgt een zakje snoep maar de juf zegt: ‘je mag er niet van eten’. De juf verlaat de klas en jullie blijven alleen achter met het zakje snoep. Wie zou er toch van eten? </a:t>
            </a:r>
          </a:p>
        </p:txBody>
      </p:sp>
      <p:sp>
        <p:nvSpPr>
          <p:cNvPr id="3" name="Tijdelijke aanduiding voor inhoud 2">
            <a:extLst>
              <a:ext uri="{FF2B5EF4-FFF2-40B4-BE49-F238E27FC236}">
                <a16:creationId xmlns:a16="http://schemas.microsoft.com/office/drawing/2014/main" id="{1B16276B-9533-4246-979C-5EA1E15B7744}"/>
              </a:ext>
            </a:extLst>
          </p:cNvPr>
          <p:cNvSpPr>
            <a:spLocks noGrp="1"/>
          </p:cNvSpPr>
          <p:nvPr>
            <p:ph idx="1"/>
          </p:nvPr>
        </p:nvSpPr>
        <p:spPr/>
        <p:txBody>
          <a:bodyPr/>
          <a:lstStyle/>
          <a:p>
            <a:r>
              <a:rPr lang="nl-BE" dirty="0"/>
              <a:t>JA :  J</a:t>
            </a:r>
          </a:p>
          <a:p>
            <a:r>
              <a:rPr lang="nl-BE" dirty="0"/>
              <a:t>NEEN : N</a:t>
            </a:r>
          </a:p>
          <a:p>
            <a:r>
              <a:rPr lang="nl-BE" dirty="0"/>
              <a:t>Misschien : M</a:t>
            </a:r>
          </a:p>
        </p:txBody>
      </p:sp>
    </p:spTree>
    <p:extLst>
      <p:ext uri="{BB962C8B-B14F-4D97-AF65-F5344CB8AC3E}">
        <p14:creationId xmlns:p14="http://schemas.microsoft.com/office/powerpoint/2010/main" val="41560425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DD22F24-CD3E-FF40-A0AB-49FE9ED1F35D}"/>
              </a:ext>
            </a:extLst>
          </p:cNvPr>
          <p:cNvSpPr>
            <a:spLocks noGrp="1"/>
          </p:cNvSpPr>
          <p:nvPr>
            <p:ph type="title"/>
          </p:nvPr>
        </p:nvSpPr>
        <p:spPr/>
        <p:txBody>
          <a:bodyPr/>
          <a:lstStyle/>
          <a:p>
            <a:r>
              <a:rPr lang="nl-BE" dirty="0"/>
              <a:t>VEEL REGELS IN EEN MAATSCHAPPIJ</a:t>
            </a:r>
          </a:p>
        </p:txBody>
      </p:sp>
      <p:sp>
        <p:nvSpPr>
          <p:cNvPr id="3" name="Tijdelijke aanduiding voor inhoud 2">
            <a:extLst>
              <a:ext uri="{FF2B5EF4-FFF2-40B4-BE49-F238E27FC236}">
                <a16:creationId xmlns:a16="http://schemas.microsoft.com/office/drawing/2014/main" id="{96D62AE0-C9E4-AB4D-8157-3288CD9789CF}"/>
              </a:ext>
            </a:extLst>
          </p:cNvPr>
          <p:cNvSpPr>
            <a:spLocks noGrp="1"/>
          </p:cNvSpPr>
          <p:nvPr>
            <p:ph idx="1"/>
          </p:nvPr>
        </p:nvSpPr>
        <p:spPr/>
        <p:txBody>
          <a:bodyPr/>
          <a:lstStyle/>
          <a:p>
            <a:r>
              <a:rPr lang="nl-BE" dirty="0"/>
              <a:t>De meeste mensen weten: als iets niet goed is of niet mag, dan zullen we het niet doen, zelfs al worden we niet gestraft. </a:t>
            </a:r>
          </a:p>
          <a:p>
            <a:r>
              <a:rPr lang="nl-BE" dirty="0"/>
              <a:t>Maar er zijn ook veel mensen die denken: als je niet gestraft wordt voor iets, dan mag het toch? Dus ze doen het. </a:t>
            </a:r>
          </a:p>
        </p:txBody>
      </p:sp>
    </p:spTree>
    <p:extLst>
      <p:ext uri="{BB962C8B-B14F-4D97-AF65-F5344CB8AC3E}">
        <p14:creationId xmlns:p14="http://schemas.microsoft.com/office/powerpoint/2010/main" val="3601484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840F1660-A5A6-BA4D-A169-4A71CFABBF2E}"/>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4200" cap="all"/>
              <a:t>DAAROM IS ER STRAFRECHT NODIG </a:t>
            </a:r>
          </a:p>
        </p:txBody>
      </p:sp>
      <p:sp>
        <p:nvSpPr>
          <p:cNvPr id="1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Tijdelijke aanduiding voor inhoud 4" descr="Afbeelding met tekst&#10;&#10;Automatisch gegenereerde beschrijving">
            <a:extLst>
              <a:ext uri="{FF2B5EF4-FFF2-40B4-BE49-F238E27FC236}">
                <a16:creationId xmlns:a16="http://schemas.microsoft.com/office/drawing/2014/main" id="{9AB81316-A4A9-4F4B-B55E-8BEC9AA65515}"/>
              </a:ext>
            </a:extLst>
          </p:cNvPr>
          <p:cNvPicPr>
            <a:picLocks noGrp="1" noChangeAspect="1"/>
          </p:cNvPicPr>
          <p:nvPr>
            <p:ph idx="1"/>
          </p:nvPr>
        </p:nvPicPr>
        <p:blipFill>
          <a:blip r:embed="rId2"/>
          <a:stretch>
            <a:fillRect/>
          </a:stretch>
        </p:blipFill>
        <p:spPr>
          <a:xfrm>
            <a:off x="1379023" y="1507445"/>
            <a:ext cx="5659222" cy="4042301"/>
          </a:xfrm>
          <a:prstGeom prst="rect">
            <a:avLst/>
          </a:prstGeom>
        </p:spPr>
      </p:pic>
    </p:spTree>
    <p:extLst>
      <p:ext uri="{BB962C8B-B14F-4D97-AF65-F5344CB8AC3E}">
        <p14:creationId xmlns:p14="http://schemas.microsoft.com/office/powerpoint/2010/main" val="20225427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D419A94-1348-E745-B531-7F7B7DE0683E}"/>
              </a:ext>
            </a:extLst>
          </p:cNvPr>
          <p:cNvSpPr>
            <a:spLocks noGrp="1"/>
          </p:cNvSpPr>
          <p:nvPr>
            <p:ph type="title"/>
          </p:nvPr>
        </p:nvSpPr>
        <p:spPr/>
        <p:txBody>
          <a:bodyPr/>
          <a:lstStyle/>
          <a:p>
            <a:r>
              <a:rPr lang="nl-BE" dirty="0"/>
              <a:t>STRAFRECHT </a:t>
            </a:r>
          </a:p>
        </p:txBody>
      </p:sp>
      <p:sp>
        <p:nvSpPr>
          <p:cNvPr id="3" name="Tijdelijke aanduiding voor inhoud 2">
            <a:extLst>
              <a:ext uri="{FF2B5EF4-FFF2-40B4-BE49-F238E27FC236}">
                <a16:creationId xmlns:a16="http://schemas.microsoft.com/office/drawing/2014/main" id="{9A63A0E0-6D24-0140-AF0F-36D38F93678D}"/>
              </a:ext>
            </a:extLst>
          </p:cNvPr>
          <p:cNvSpPr>
            <a:spLocks noGrp="1"/>
          </p:cNvSpPr>
          <p:nvPr>
            <p:ph idx="1"/>
          </p:nvPr>
        </p:nvSpPr>
        <p:spPr/>
        <p:txBody>
          <a:bodyPr/>
          <a:lstStyle/>
          <a:p>
            <a:r>
              <a:rPr lang="nl-BE" dirty="0"/>
              <a:t>DIT IS EEN BOEK VOL WETTEN DIE ZEGGEN: </a:t>
            </a:r>
          </a:p>
          <a:p>
            <a:r>
              <a:rPr lang="nl-BE" dirty="0"/>
              <a:t>Vb Je mag nooit een mens dood doen. Als je het toch doet, dan moet je zowieso naar de gevangenis. </a:t>
            </a:r>
          </a:p>
          <a:p>
            <a:r>
              <a:rPr lang="nl-BE" dirty="0"/>
              <a:t>Je mag niet stelen.</a:t>
            </a:r>
          </a:p>
          <a:p>
            <a:r>
              <a:rPr lang="nl-BE" dirty="0"/>
              <a:t>Je mag niet iemand pijn doen. </a:t>
            </a:r>
          </a:p>
        </p:txBody>
      </p:sp>
    </p:spTree>
    <p:extLst>
      <p:ext uri="{BB962C8B-B14F-4D97-AF65-F5344CB8AC3E}">
        <p14:creationId xmlns:p14="http://schemas.microsoft.com/office/powerpoint/2010/main" val="313451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01DC74-02B8-5A41-8513-45E52962DD3D}"/>
              </a:ext>
            </a:extLst>
          </p:cNvPr>
          <p:cNvSpPr>
            <a:spLocks noGrp="1"/>
          </p:cNvSpPr>
          <p:nvPr>
            <p:ph type="title"/>
          </p:nvPr>
        </p:nvSpPr>
        <p:spPr/>
        <p:txBody>
          <a:bodyPr>
            <a:normAutofit fontScale="90000"/>
          </a:bodyPr>
          <a:lstStyle/>
          <a:p>
            <a:pPr algn="ctr"/>
            <a:r>
              <a:rPr lang="nl-BE" dirty="0"/>
              <a:t>RECHTBANK</a:t>
            </a:r>
            <a:br>
              <a:rPr lang="nl-BE" dirty="0"/>
            </a:br>
            <a:r>
              <a:rPr lang="nl-BE" sz="3200" dirty="0"/>
              <a:t>ALS JE TOCH EEN WET OVERTREEDT, dan moet je naar de rechtbank. </a:t>
            </a:r>
            <a:endParaRPr lang="nl-BE" dirty="0"/>
          </a:p>
        </p:txBody>
      </p:sp>
      <p:pic>
        <p:nvPicPr>
          <p:cNvPr id="5" name="Tijdelijke aanduiding voor inhoud 4" descr="Afbeelding met persoon, binnen, tafel, vergaderruimte&#10;&#10;Automatisch gegenereerde beschrijving">
            <a:extLst>
              <a:ext uri="{FF2B5EF4-FFF2-40B4-BE49-F238E27FC236}">
                <a16:creationId xmlns:a16="http://schemas.microsoft.com/office/drawing/2014/main" id="{30105176-1C6D-4F47-A860-D31948510DC2}"/>
              </a:ext>
            </a:extLst>
          </p:cNvPr>
          <p:cNvPicPr>
            <a:picLocks noGrp="1" noChangeAspect="1"/>
          </p:cNvPicPr>
          <p:nvPr>
            <p:ph idx="1"/>
          </p:nvPr>
        </p:nvPicPr>
        <p:blipFill>
          <a:blip r:embed="rId2"/>
          <a:stretch>
            <a:fillRect/>
          </a:stretch>
        </p:blipFill>
        <p:spPr>
          <a:xfrm>
            <a:off x="2557462" y="2350361"/>
            <a:ext cx="7500937" cy="4225018"/>
          </a:xfrm>
        </p:spPr>
      </p:pic>
    </p:spTree>
    <p:extLst>
      <p:ext uri="{BB962C8B-B14F-4D97-AF65-F5344CB8AC3E}">
        <p14:creationId xmlns:p14="http://schemas.microsoft.com/office/powerpoint/2010/main" val="22148990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9D9D6BF1-DFF2-4526-9D13-BF339D8C41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A54D4DB6-FB18-4CAE-8905-E0053C92569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1DBD6488-9429-4FFA-8AE8-C4022C39B0F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7C04FA5E-9397-403D-8733-45505DDB14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A353C8B-531F-E94D-8FB7-2F765766B017}"/>
              </a:ext>
            </a:extLst>
          </p:cNvPr>
          <p:cNvSpPr>
            <a:spLocks noGrp="1"/>
          </p:cNvSpPr>
          <p:nvPr>
            <p:ph type="title"/>
          </p:nvPr>
        </p:nvSpPr>
        <p:spPr>
          <a:xfrm>
            <a:off x="6138004" y="1480929"/>
            <a:ext cx="5607908" cy="3254321"/>
          </a:xfrm>
        </p:spPr>
        <p:txBody>
          <a:bodyPr vert="horz" lIns="91440" tIns="45720" rIns="91440" bIns="45720" rtlCol="0" anchor="b">
            <a:normAutofit/>
          </a:bodyPr>
          <a:lstStyle/>
          <a:p>
            <a:r>
              <a:rPr lang="en-US" sz="5400" cap="all"/>
              <a:t>DE RECHTER BEPAALT WELKE STRAF JE KRIJGT. </a:t>
            </a:r>
          </a:p>
        </p:txBody>
      </p:sp>
      <p:sp>
        <p:nvSpPr>
          <p:cNvPr id="16" name="Freeform 6">
            <a:extLst>
              <a:ext uri="{FF2B5EF4-FFF2-40B4-BE49-F238E27FC236}">
                <a16:creationId xmlns:a16="http://schemas.microsoft.com/office/drawing/2014/main" id="{09E1F823-C239-4ACC-923A-5C958E00E2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2199584"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0817DDF7-06E9-4C7C-84DF-2240A65360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pic>
        <p:nvPicPr>
          <p:cNvPr id="5" name="Tijdelijke aanduiding voor inhoud 4">
            <a:extLst>
              <a:ext uri="{FF2B5EF4-FFF2-40B4-BE49-F238E27FC236}">
                <a16:creationId xmlns:a16="http://schemas.microsoft.com/office/drawing/2014/main" id="{CB0B2D69-FFE0-0A46-BDE4-AE3482797123}"/>
              </a:ext>
            </a:extLst>
          </p:cNvPr>
          <p:cNvPicPr>
            <a:picLocks noGrp="1" noChangeAspect="1"/>
          </p:cNvPicPr>
          <p:nvPr>
            <p:ph idx="1"/>
          </p:nvPr>
        </p:nvPicPr>
        <p:blipFill rotWithShape="1">
          <a:blip r:embed="rId2"/>
          <a:srcRect l="26730" r="18546" b="1"/>
          <a:stretch/>
        </p:blipFill>
        <p:spPr>
          <a:xfrm>
            <a:off x="1155560" y="1129353"/>
            <a:ext cx="3914583" cy="4582236"/>
          </a:xfrm>
          <a:prstGeom prst="rect">
            <a:avLst/>
          </a:prstGeom>
        </p:spPr>
      </p:pic>
    </p:spTree>
    <p:extLst>
      <p:ext uri="{BB962C8B-B14F-4D97-AF65-F5344CB8AC3E}">
        <p14:creationId xmlns:p14="http://schemas.microsoft.com/office/powerpoint/2010/main" val="36518080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08BE60-1F3A-2344-8B55-09DEC59374EB}"/>
              </a:ext>
            </a:extLst>
          </p:cNvPr>
          <p:cNvSpPr>
            <a:spLocks noGrp="1"/>
          </p:cNvSpPr>
          <p:nvPr>
            <p:ph type="title"/>
          </p:nvPr>
        </p:nvSpPr>
        <p:spPr/>
        <p:txBody>
          <a:bodyPr/>
          <a:lstStyle/>
          <a:p>
            <a:r>
              <a:rPr lang="nl-BE" dirty="0"/>
              <a:t>EEN ADVOCAAT HELPT JOU OM JE TE VERDEDIGEN </a:t>
            </a:r>
          </a:p>
        </p:txBody>
      </p:sp>
      <p:pic>
        <p:nvPicPr>
          <p:cNvPr id="5" name="Tijdelijke aanduiding voor inhoud 4" descr="Afbeelding met kleding, kostuum&#10;&#10;Automatisch gegenereerde beschrijving">
            <a:extLst>
              <a:ext uri="{FF2B5EF4-FFF2-40B4-BE49-F238E27FC236}">
                <a16:creationId xmlns:a16="http://schemas.microsoft.com/office/drawing/2014/main" id="{85D23066-C249-F044-AABE-7FD911DF3F83}"/>
              </a:ext>
            </a:extLst>
          </p:cNvPr>
          <p:cNvPicPr>
            <a:picLocks noGrp="1" noChangeAspect="1"/>
          </p:cNvPicPr>
          <p:nvPr>
            <p:ph idx="1"/>
          </p:nvPr>
        </p:nvPicPr>
        <p:blipFill>
          <a:blip r:embed="rId2"/>
          <a:stretch>
            <a:fillRect/>
          </a:stretch>
        </p:blipFill>
        <p:spPr>
          <a:xfrm>
            <a:off x="5149849" y="1297291"/>
            <a:ext cx="3751263" cy="5032751"/>
          </a:xfrm>
        </p:spPr>
      </p:pic>
    </p:spTree>
    <p:extLst>
      <p:ext uri="{BB962C8B-B14F-4D97-AF65-F5344CB8AC3E}">
        <p14:creationId xmlns:p14="http://schemas.microsoft.com/office/powerpoint/2010/main" val="137655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CF7B6F-D900-E04A-B977-ECD0ED5654ED}"/>
              </a:ext>
            </a:extLst>
          </p:cNvPr>
          <p:cNvSpPr>
            <a:spLocks noGrp="1"/>
          </p:cNvSpPr>
          <p:nvPr>
            <p:ph type="title"/>
          </p:nvPr>
        </p:nvSpPr>
        <p:spPr/>
        <p:txBody>
          <a:bodyPr>
            <a:normAutofit/>
          </a:bodyPr>
          <a:lstStyle/>
          <a:p>
            <a:r>
              <a:rPr lang="nl-BE" sz="3200" dirty="0"/>
              <a:t>POLLY HIGGINS : EEN SCHOTSE ADVOCATE. Zij besliste om de advocaat te worden van de dieren en de natuur. Want zij bebben geen advocaat. </a:t>
            </a:r>
          </a:p>
        </p:txBody>
      </p:sp>
      <p:pic>
        <p:nvPicPr>
          <p:cNvPr id="5" name="Tijdelijke aanduiding voor inhoud 4">
            <a:extLst>
              <a:ext uri="{FF2B5EF4-FFF2-40B4-BE49-F238E27FC236}">
                <a16:creationId xmlns:a16="http://schemas.microsoft.com/office/drawing/2014/main" id="{9A20608E-FF43-6148-9D37-6A7F741CED3A}"/>
              </a:ext>
            </a:extLst>
          </p:cNvPr>
          <p:cNvPicPr>
            <a:picLocks noGrp="1" noChangeAspect="1"/>
          </p:cNvPicPr>
          <p:nvPr>
            <p:ph idx="1"/>
          </p:nvPr>
        </p:nvPicPr>
        <p:blipFill>
          <a:blip r:embed="rId2"/>
          <a:stretch>
            <a:fillRect/>
          </a:stretch>
        </p:blipFill>
        <p:spPr>
          <a:xfrm>
            <a:off x="1900238" y="2188463"/>
            <a:ext cx="7643812" cy="4280535"/>
          </a:xfrm>
        </p:spPr>
      </p:pic>
    </p:spTree>
    <p:extLst>
      <p:ext uri="{BB962C8B-B14F-4D97-AF65-F5344CB8AC3E}">
        <p14:creationId xmlns:p14="http://schemas.microsoft.com/office/powerpoint/2010/main" val="171896938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D6FC631-234F-0042-BE20-BDCF3E36EA0F}"/>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2400" cap="all" dirty="0"/>
              <a:t>GROTE BEDRIJVEN HAKKEN BOSSEN OM om OM PAPIER MEE TE MAKEN. </a:t>
            </a:r>
          </a:p>
        </p:txBody>
      </p:sp>
      <p:sp>
        <p:nvSpPr>
          <p:cNvPr id="1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Tijdelijke aanduiding voor inhoud 4" descr="Afbeelding met lucht, buiten, boom, grond&#10;&#10;Automatisch gegenereerde beschrijving">
            <a:extLst>
              <a:ext uri="{FF2B5EF4-FFF2-40B4-BE49-F238E27FC236}">
                <a16:creationId xmlns:a16="http://schemas.microsoft.com/office/drawing/2014/main" id="{97F5E889-9A3E-3440-8247-1678F88B35FE}"/>
              </a:ext>
            </a:extLst>
          </p:cNvPr>
          <p:cNvPicPr>
            <a:picLocks noGrp="1" noChangeAspect="1"/>
          </p:cNvPicPr>
          <p:nvPr>
            <p:ph idx="1"/>
          </p:nvPr>
        </p:nvPicPr>
        <p:blipFill>
          <a:blip r:embed="rId2"/>
          <a:stretch>
            <a:fillRect/>
          </a:stretch>
        </p:blipFill>
        <p:spPr>
          <a:xfrm>
            <a:off x="1379023" y="1908644"/>
            <a:ext cx="5659222" cy="3239904"/>
          </a:xfrm>
          <a:prstGeom prst="rect">
            <a:avLst/>
          </a:prstGeom>
        </p:spPr>
      </p:pic>
    </p:spTree>
    <p:extLst>
      <p:ext uri="{BB962C8B-B14F-4D97-AF65-F5344CB8AC3E}">
        <p14:creationId xmlns:p14="http://schemas.microsoft.com/office/powerpoint/2010/main" val="1809161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2D3A56-0022-B94D-BCC3-1E706E32833F}"/>
              </a:ext>
            </a:extLst>
          </p:cNvPr>
          <p:cNvSpPr>
            <a:spLocks noGrp="1"/>
          </p:cNvSpPr>
          <p:nvPr>
            <p:ph type="title"/>
          </p:nvPr>
        </p:nvSpPr>
        <p:spPr>
          <a:xfrm>
            <a:off x="7857492" y="1143000"/>
            <a:ext cx="3656419" cy="1485900"/>
          </a:xfrm>
        </p:spPr>
        <p:txBody>
          <a:bodyPr>
            <a:normAutofit fontScale="90000"/>
          </a:bodyPr>
          <a:lstStyle/>
          <a:p>
            <a:r>
              <a:rPr lang="nl-BE" dirty="0"/>
              <a:t>GROTE BOTEN LEKKEN OLIE IN DE ZEE. VISSEN GAAN DOOD.</a:t>
            </a:r>
          </a:p>
        </p:txBody>
      </p:sp>
      <p:sp>
        <p:nvSpPr>
          <p:cNvPr id="12" name="Rectangle 11">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Tijdelijke aanduiding voor inhoud 4">
            <a:extLst>
              <a:ext uri="{FF2B5EF4-FFF2-40B4-BE49-F238E27FC236}">
                <a16:creationId xmlns:a16="http://schemas.microsoft.com/office/drawing/2014/main" id="{968A8C54-A0F9-7840-9A79-1DCE8FE5C87E}"/>
              </a:ext>
            </a:extLst>
          </p:cNvPr>
          <p:cNvPicPr>
            <a:picLocks noChangeAspect="1"/>
          </p:cNvPicPr>
          <p:nvPr/>
        </p:nvPicPr>
        <p:blipFill>
          <a:blip r:embed="rId2"/>
          <a:stretch>
            <a:fillRect/>
          </a:stretch>
        </p:blipFill>
        <p:spPr>
          <a:xfrm>
            <a:off x="1023561" y="1444201"/>
            <a:ext cx="6517065" cy="3649556"/>
          </a:xfrm>
          <a:prstGeom prst="rect">
            <a:avLst/>
          </a:prstGeom>
        </p:spPr>
      </p:pic>
      <p:sp>
        <p:nvSpPr>
          <p:cNvPr id="9" name="Content Placeholder 8">
            <a:extLst>
              <a:ext uri="{FF2B5EF4-FFF2-40B4-BE49-F238E27FC236}">
                <a16:creationId xmlns:a16="http://schemas.microsoft.com/office/drawing/2014/main" id="{66ABA350-AA7C-43EC-AAD0-DA9EDBF97EBB}"/>
              </a:ext>
            </a:extLst>
          </p:cNvPr>
          <p:cNvSpPr>
            <a:spLocks noGrp="1"/>
          </p:cNvSpPr>
          <p:nvPr>
            <p:ph idx="1"/>
          </p:nvPr>
        </p:nvSpPr>
        <p:spPr>
          <a:xfrm>
            <a:off x="7860668" y="4043362"/>
            <a:ext cx="2226308" cy="1824037"/>
          </a:xfrm>
        </p:spPr>
        <p:txBody>
          <a:bodyPr>
            <a:normAutofit/>
          </a:bodyPr>
          <a:lstStyle/>
          <a:p>
            <a:pPr marL="0" indent="0">
              <a:buNone/>
            </a:pPr>
            <a:endParaRPr lang="en-US" dirty="0"/>
          </a:p>
        </p:txBody>
      </p:sp>
    </p:spTree>
    <p:extLst>
      <p:ext uri="{BB962C8B-B14F-4D97-AF65-F5344CB8AC3E}">
        <p14:creationId xmlns:p14="http://schemas.microsoft.com/office/powerpoint/2010/main" val="3561264904"/>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23501-ECFB-584D-9F84-2089DE4908E1}"/>
              </a:ext>
            </a:extLst>
          </p:cNvPr>
          <p:cNvSpPr>
            <a:spLocks noGrp="1"/>
          </p:cNvSpPr>
          <p:nvPr>
            <p:ph type="title"/>
          </p:nvPr>
        </p:nvSpPr>
        <p:spPr>
          <a:xfrm>
            <a:off x="7860667" y="685800"/>
            <a:ext cx="3656419" cy="1485900"/>
          </a:xfrm>
        </p:spPr>
        <p:txBody>
          <a:bodyPr>
            <a:normAutofit/>
          </a:bodyPr>
          <a:lstStyle/>
          <a:p>
            <a:r>
              <a:rPr lang="nl-BE" dirty="0"/>
              <a:t>Wat zien jullie op deze foto? </a:t>
            </a:r>
          </a:p>
        </p:txBody>
      </p:sp>
      <p:sp>
        <p:nvSpPr>
          <p:cNvPr id="12" name="Rectangle 11">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Tijdelijke aanduiding voor inhoud 4" descr="Afbeelding met boom, buiten, zoogdier, eekhoorn&#10;&#10;Automatisch gegenereerde beschrijving">
            <a:extLst>
              <a:ext uri="{FF2B5EF4-FFF2-40B4-BE49-F238E27FC236}">
                <a16:creationId xmlns:a16="http://schemas.microsoft.com/office/drawing/2014/main" id="{9B4CC251-0478-AE43-966F-D296FE1C598F}"/>
              </a:ext>
            </a:extLst>
          </p:cNvPr>
          <p:cNvPicPr>
            <a:picLocks noChangeAspect="1"/>
          </p:cNvPicPr>
          <p:nvPr/>
        </p:nvPicPr>
        <p:blipFill>
          <a:blip r:embed="rId2"/>
          <a:stretch>
            <a:fillRect/>
          </a:stretch>
        </p:blipFill>
        <p:spPr>
          <a:xfrm>
            <a:off x="1023561" y="1444201"/>
            <a:ext cx="6517065" cy="3649556"/>
          </a:xfrm>
          <a:prstGeom prst="rect">
            <a:avLst/>
          </a:prstGeom>
        </p:spPr>
      </p:pic>
    </p:spTree>
    <p:extLst>
      <p:ext uri="{BB962C8B-B14F-4D97-AF65-F5344CB8AC3E}">
        <p14:creationId xmlns:p14="http://schemas.microsoft.com/office/powerpoint/2010/main" val="324394729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5F79084-E805-48DA-8EAC-CD5FD493EE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Tijdelijke aanduiding voor inhoud 4" descr="Afbeelding met grond, buiten, strand, zand&#10;&#10;Automatisch gegenereerde beschrijving">
            <a:extLst>
              <a:ext uri="{FF2B5EF4-FFF2-40B4-BE49-F238E27FC236}">
                <a16:creationId xmlns:a16="http://schemas.microsoft.com/office/drawing/2014/main" id="{FD4BF732-B88B-7B49-85D1-3079B8CD98EB}"/>
              </a:ext>
            </a:extLst>
          </p:cNvPr>
          <p:cNvPicPr>
            <a:picLocks noGrp="1" noChangeAspect="1"/>
          </p:cNvPicPr>
          <p:nvPr>
            <p:ph idx="1"/>
          </p:nvPr>
        </p:nvPicPr>
        <p:blipFill rotWithShape="1">
          <a:blip r:embed="rId2"/>
          <a:srcRect r="5333"/>
          <a:stretch/>
        </p:blipFill>
        <p:spPr>
          <a:xfrm>
            <a:off x="20" y="10"/>
            <a:ext cx="12191980" cy="6857990"/>
          </a:xfrm>
          <a:prstGeom prst="rect">
            <a:avLst/>
          </a:prstGeom>
        </p:spPr>
      </p:pic>
    </p:spTree>
    <p:extLst>
      <p:ext uri="{BB962C8B-B14F-4D97-AF65-F5344CB8AC3E}">
        <p14:creationId xmlns:p14="http://schemas.microsoft.com/office/powerpoint/2010/main" val="2941969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AC0E2706-7B1C-0042-8002-1AD082EC58FA}"/>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2000" cap="all" dirty="0"/>
              <a:t>GROTE OLIEBEDRIJVEN ZEGGEN : WAAROM ZOUDEN WIJ MOETEN STOPPEN? HET MAG TOCH? ER STAAT NERGENS DAT DIT EEN MISDAAD IS. </a:t>
            </a:r>
          </a:p>
        </p:txBody>
      </p:sp>
      <p:sp>
        <p:nvSpPr>
          <p:cNvPr id="1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Tijdelijke aanduiding voor inhoud 4">
            <a:extLst>
              <a:ext uri="{FF2B5EF4-FFF2-40B4-BE49-F238E27FC236}">
                <a16:creationId xmlns:a16="http://schemas.microsoft.com/office/drawing/2014/main" id="{38D4CC83-BF88-4248-BEEE-63943EBC8B6E}"/>
              </a:ext>
            </a:extLst>
          </p:cNvPr>
          <p:cNvPicPr>
            <a:picLocks noGrp="1" noChangeAspect="1"/>
          </p:cNvPicPr>
          <p:nvPr>
            <p:ph idx="1"/>
          </p:nvPr>
        </p:nvPicPr>
        <p:blipFill>
          <a:blip r:embed="rId2"/>
          <a:stretch>
            <a:fillRect/>
          </a:stretch>
        </p:blipFill>
        <p:spPr>
          <a:xfrm>
            <a:off x="1379023" y="1748841"/>
            <a:ext cx="5659222" cy="3559510"/>
          </a:xfrm>
          <a:prstGeom prst="rect">
            <a:avLst/>
          </a:prstGeom>
        </p:spPr>
      </p:pic>
    </p:spTree>
    <p:extLst>
      <p:ext uri="{BB962C8B-B14F-4D97-AF65-F5344CB8AC3E}">
        <p14:creationId xmlns:p14="http://schemas.microsoft.com/office/powerpoint/2010/main" val="29516976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14" name="Rectangle 13">
            <a:extLst>
              <a:ext uri="{FF2B5EF4-FFF2-40B4-BE49-F238E27FC236}">
                <a16:creationId xmlns:a16="http://schemas.microsoft.com/office/drawing/2014/main" id="{1F9A0C1C-8ABC-401B-8FE9-AC9327C4C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0B1C40E1-F619-F141-A75B-B60040D79D55}"/>
              </a:ext>
            </a:extLst>
          </p:cNvPr>
          <p:cNvSpPr>
            <a:spLocks noGrp="1"/>
          </p:cNvSpPr>
          <p:nvPr>
            <p:ph type="title"/>
          </p:nvPr>
        </p:nvSpPr>
        <p:spPr>
          <a:xfrm>
            <a:off x="8154186" y="634028"/>
            <a:ext cx="3355942" cy="3732835"/>
          </a:xfrm>
        </p:spPr>
        <p:txBody>
          <a:bodyPr vert="horz" lIns="91440" tIns="45720" rIns="91440" bIns="45720" rtlCol="0" anchor="b">
            <a:normAutofit/>
          </a:bodyPr>
          <a:lstStyle/>
          <a:p>
            <a:pPr algn="ctr"/>
            <a:r>
              <a:rPr lang="en-US" sz="1800" cap="all" dirty="0"/>
              <a:t>POLLY HIGGINS WIL DE ADVOCAAT VAN DE AARDE ZIJN, EN VAN DE DIEREN EN DE PLANTEN. MAAR ZIJ KUNNEN NIET NAAR DE RECHTBANK KOMEN. ZIJ HEBBEN ZELFS GEEN WET DIE HEN VERDEDIGT. </a:t>
            </a:r>
          </a:p>
        </p:txBody>
      </p:sp>
      <p:sp>
        <p:nvSpPr>
          <p:cNvPr id="16" name="Freeform 6">
            <a:extLst>
              <a:ext uri="{FF2B5EF4-FFF2-40B4-BE49-F238E27FC236}">
                <a16:creationId xmlns:a16="http://schemas.microsoft.com/office/drawing/2014/main" id="{BA5783C3-2F96-40A7-A24F-30CB07AA3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649163" y="634028"/>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18" name="Freeform 6">
            <a:extLst>
              <a:ext uri="{FF2B5EF4-FFF2-40B4-BE49-F238E27FC236}">
                <a16:creationId xmlns:a16="http://schemas.microsoft.com/office/drawing/2014/main" id="{A9D08DBA-0326-4C4E-ACFB-576F3ABDD2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4494670" y="2016617"/>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pic>
        <p:nvPicPr>
          <p:cNvPr id="5" name="Tijdelijke aanduiding voor inhoud 4" descr="Afbeelding met rif, natuur, kleurrijk, verschillend&#10;&#10;Automatisch gegenereerde beschrijving">
            <a:extLst>
              <a:ext uri="{FF2B5EF4-FFF2-40B4-BE49-F238E27FC236}">
                <a16:creationId xmlns:a16="http://schemas.microsoft.com/office/drawing/2014/main" id="{3C8D84DF-A452-9C4B-959D-6AF241290363}"/>
              </a:ext>
            </a:extLst>
          </p:cNvPr>
          <p:cNvPicPr>
            <a:picLocks noGrp="1" noChangeAspect="1"/>
          </p:cNvPicPr>
          <p:nvPr>
            <p:ph idx="1"/>
          </p:nvPr>
        </p:nvPicPr>
        <p:blipFill>
          <a:blip r:embed="rId2"/>
          <a:stretch>
            <a:fillRect/>
          </a:stretch>
        </p:blipFill>
        <p:spPr>
          <a:xfrm>
            <a:off x="1379023" y="1543645"/>
            <a:ext cx="5659222" cy="3969902"/>
          </a:xfrm>
          <a:prstGeom prst="rect">
            <a:avLst/>
          </a:prstGeom>
        </p:spPr>
      </p:pic>
    </p:spTree>
    <p:extLst>
      <p:ext uri="{BB962C8B-B14F-4D97-AF65-F5344CB8AC3E}">
        <p14:creationId xmlns:p14="http://schemas.microsoft.com/office/powerpoint/2010/main" val="33858839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BFFE7B4-ED47-544E-8D15-CD2494747A00}"/>
              </a:ext>
            </a:extLst>
          </p:cNvPr>
          <p:cNvSpPr>
            <a:spLocks noGrp="1"/>
          </p:cNvSpPr>
          <p:nvPr>
            <p:ph type="title"/>
          </p:nvPr>
        </p:nvSpPr>
        <p:spPr/>
        <p:txBody>
          <a:bodyPr>
            <a:normAutofit/>
          </a:bodyPr>
          <a:lstStyle/>
          <a:p>
            <a:r>
              <a:rPr lang="nl-BE" sz="3200" dirty="0"/>
              <a:t>Daarom wil Polly Higgings dat er een wet komt die zegt dat het vernietigen van natuur een misdaad wordt. </a:t>
            </a:r>
          </a:p>
        </p:txBody>
      </p:sp>
      <p:sp>
        <p:nvSpPr>
          <p:cNvPr id="3" name="Tijdelijke aanduiding voor inhoud 2">
            <a:extLst>
              <a:ext uri="{FF2B5EF4-FFF2-40B4-BE49-F238E27FC236}">
                <a16:creationId xmlns:a16="http://schemas.microsoft.com/office/drawing/2014/main" id="{E1F29B42-D8F4-024F-AEF9-56CDBB56164B}"/>
              </a:ext>
            </a:extLst>
          </p:cNvPr>
          <p:cNvSpPr>
            <a:spLocks noGrp="1"/>
          </p:cNvSpPr>
          <p:nvPr>
            <p:ph idx="1"/>
          </p:nvPr>
        </p:nvSpPr>
        <p:spPr/>
        <p:txBody>
          <a:bodyPr/>
          <a:lstStyle/>
          <a:p>
            <a:r>
              <a:rPr lang="nl-BE" dirty="0"/>
              <a:t>Want nu is het geen misdaad. </a:t>
            </a:r>
          </a:p>
          <a:p>
            <a:r>
              <a:rPr lang="nl-BE" dirty="0"/>
              <a:t>Je krijgt hoogstens een boete. </a:t>
            </a:r>
          </a:p>
          <a:p>
            <a:r>
              <a:rPr lang="nl-BE"/>
              <a:t>Moest ecocide een misdaad worden, dan kan het gebeuren dat je naar de gevangenis wordt gestuurd als je de natuur vernietigt. </a:t>
            </a:r>
            <a:endParaRPr lang="nl-BE" dirty="0"/>
          </a:p>
        </p:txBody>
      </p:sp>
    </p:spTree>
    <p:extLst>
      <p:ext uri="{BB962C8B-B14F-4D97-AF65-F5344CB8AC3E}">
        <p14:creationId xmlns:p14="http://schemas.microsoft.com/office/powerpoint/2010/main" val="10490992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3"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485DA84-CB73-4E5E-9864-2460CE2805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7D49185E-361A-421B-8F2D-11C7FFC686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14B85BAA-C37F-44B4-B427-B4F10EBB418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4668"/>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EDC4EE06-D7B4-4FAC-A561-38A1C38023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9018D83B-903C-4782-B1BB-A45164A71F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826240" y="6494325"/>
            <a:ext cx="365760" cy="36576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8785589A-A5AC-409A-B2A2-24D871B4C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867" y="158782"/>
            <a:ext cx="11870265" cy="65378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sneeuw, donker, nacht&#10;&#10;Automatisch gegenereerde beschrijving">
            <a:extLst>
              <a:ext uri="{FF2B5EF4-FFF2-40B4-BE49-F238E27FC236}">
                <a16:creationId xmlns:a16="http://schemas.microsoft.com/office/drawing/2014/main" id="{3D9A9B51-9B8D-1444-8457-3840FDED21FC}"/>
              </a:ext>
            </a:extLst>
          </p:cNvPr>
          <p:cNvPicPr>
            <a:picLocks noGrp="1" noChangeAspect="1"/>
          </p:cNvPicPr>
          <p:nvPr>
            <p:ph idx="1"/>
          </p:nvPr>
        </p:nvPicPr>
        <p:blipFill>
          <a:blip r:embed="rId2"/>
          <a:stretch>
            <a:fillRect/>
          </a:stretch>
        </p:blipFill>
        <p:spPr>
          <a:xfrm>
            <a:off x="3149848" y="480515"/>
            <a:ext cx="5892302" cy="5892302"/>
          </a:xfrm>
          <a:prstGeom prst="rect">
            <a:avLst/>
          </a:prstGeom>
        </p:spPr>
      </p:pic>
    </p:spTree>
    <p:extLst>
      <p:ext uri="{BB962C8B-B14F-4D97-AF65-F5344CB8AC3E}">
        <p14:creationId xmlns:p14="http://schemas.microsoft.com/office/powerpoint/2010/main" val="17028067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B1AC714-33AA-6946-874A-0CED2216BA9B}"/>
              </a:ext>
            </a:extLst>
          </p:cNvPr>
          <p:cNvSpPr>
            <a:spLocks noGrp="1"/>
          </p:cNvSpPr>
          <p:nvPr>
            <p:ph type="title"/>
          </p:nvPr>
        </p:nvSpPr>
        <p:spPr/>
        <p:txBody>
          <a:bodyPr/>
          <a:lstStyle/>
          <a:p>
            <a:endParaRPr lang="nl-BE"/>
          </a:p>
        </p:txBody>
      </p:sp>
      <p:pic>
        <p:nvPicPr>
          <p:cNvPr id="5" name="Tijdelijke aanduiding voor inhoud 4" descr="Afbeelding met tekst, gebouw, buiten&#10;&#10;Automatisch gegenereerde beschrijving">
            <a:extLst>
              <a:ext uri="{FF2B5EF4-FFF2-40B4-BE49-F238E27FC236}">
                <a16:creationId xmlns:a16="http://schemas.microsoft.com/office/drawing/2014/main" id="{C3FD7BD9-A41F-9F48-A957-14FBD9F68C5B}"/>
              </a:ext>
            </a:extLst>
          </p:cNvPr>
          <p:cNvPicPr>
            <a:picLocks noGrp="1" noChangeAspect="1"/>
          </p:cNvPicPr>
          <p:nvPr>
            <p:ph idx="1"/>
          </p:nvPr>
        </p:nvPicPr>
        <p:blipFill>
          <a:blip r:embed="rId2"/>
          <a:stretch>
            <a:fillRect/>
          </a:stretch>
        </p:blipFill>
        <p:spPr>
          <a:xfrm>
            <a:off x="948618" y="1343025"/>
            <a:ext cx="10424232" cy="5455348"/>
          </a:xfrm>
        </p:spPr>
      </p:pic>
    </p:spTree>
    <p:extLst>
      <p:ext uri="{BB962C8B-B14F-4D97-AF65-F5344CB8AC3E}">
        <p14:creationId xmlns:p14="http://schemas.microsoft.com/office/powerpoint/2010/main" val="27394598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14DC23-CE6F-1245-94B8-8E32303E53F2}"/>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0E717B4F-1579-0844-A721-46A32B2C77D8}"/>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268197559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6B1739E-5872-1647-9F44-409E33F02D17}"/>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84F708F4-4B1F-7D4C-A1EB-FC20795A92E9}"/>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224685965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D78FA59-35D2-9643-886E-865FC2A6EEAE}"/>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BDCD2F5C-89D9-FF48-A376-8C84A7601D5D}"/>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6620159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9F1F5C-A566-CC46-8297-F5F57BAA56A7}"/>
              </a:ext>
            </a:extLst>
          </p:cNvPr>
          <p:cNvSpPr>
            <a:spLocks noGrp="1"/>
          </p:cNvSpPr>
          <p:nvPr>
            <p:ph type="title"/>
          </p:nvPr>
        </p:nvSpPr>
        <p:spPr/>
        <p:txBody>
          <a:bodyPr/>
          <a:lstStyle/>
          <a:p>
            <a:r>
              <a:rPr lang="nl-BE" dirty="0"/>
              <a:t>ECOCIDE </a:t>
            </a:r>
          </a:p>
        </p:txBody>
      </p:sp>
      <p:sp>
        <p:nvSpPr>
          <p:cNvPr id="3" name="Tijdelijke aanduiding voor inhoud 2">
            <a:extLst>
              <a:ext uri="{FF2B5EF4-FFF2-40B4-BE49-F238E27FC236}">
                <a16:creationId xmlns:a16="http://schemas.microsoft.com/office/drawing/2014/main" id="{C6A7E9F0-BFB2-F645-8819-71D6617C0FD5}"/>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414491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D488911C-0EC7-40A9-9BCB-CA8A66E462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53023EA8-527A-4FA2-A71D-626F912756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5" name="Freeform 6">
              <a:extLst>
                <a:ext uri="{FF2B5EF4-FFF2-40B4-BE49-F238E27FC236}">
                  <a16:creationId xmlns:a16="http://schemas.microsoft.com/office/drawing/2014/main" id="{60C46CD6-ADBB-41BC-8969-7C707D4332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6" name="Freeform 6">
              <a:extLst>
                <a:ext uri="{FF2B5EF4-FFF2-40B4-BE49-F238E27FC236}">
                  <a16:creationId xmlns:a16="http://schemas.microsoft.com/office/drawing/2014/main" id="{B6C38415-998B-45FB-A12C-BD0B184CB8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p:nvSpPr>
          <p:cNvPr id="18" name="Rectangle 17">
            <a:extLst>
              <a:ext uri="{FF2B5EF4-FFF2-40B4-BE49-F238E27FC236}">
                <a16:creationId xmlns:a16="http://schemas.microsoft.com/office/drawing/2014/main" id="{C8D89F71-9459-4318-ACAE-874616C3AD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0462" y="968188"/>
            <a:ext cx="10194046" cy="489423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oom, buiten, graafmachine, transport&#10;&#10;Automatisch gegenereerde beschrijving">
            <a:extLst>
              <a:ext uri="{FF2B5EF4-FFF2-40B4-BE49-F238E27FC236}">
                <a16:creationId xmlns:a16="http://schemas.microsoft.com/office/drawing/2014/main" id="{5C9F358A-6130-5342-B7DC-CED6CA7CBCD1}"/>
              </a:ext>
            </a:extLst>
          </p:cNvPr>
          <p:cNvPicPr>
            <a:picLocks noGrp="1" noChangeAspect="1"/>
          </p:cNvPicPr>
          <p:nvPr>
            <p:ph idx="1"/>
          </p:nvPr>
        </p:nvPicPr>
        <p:blipFill>
          <a:blip r:embed="rId2"/>
          <a:stretch>
            <a:fillRect/>
          </a:stretch>
        </p:blipFill>
        <p:spPr>
          <a:xfrm>
            <a:off x="2062870" y="1289918"/>
            <a:ext cx="8069229" cy="4242853"/>
          </a:xfrm>
          <a:prstGeom prst="rect">
            <a:avLst/>
          </a:prstGeom>
        </p:spPr>
      </p:pic>
    </p:spTree>
    <p:extLst>
      <p:ext uri="{BB962C8B-B14F-4D97-AF65-F5344CB8AC3E}">
        <p14:creationId xmlns:p14="http://schemas.microsoft.com/office/powerpoint/2010/main" val="174411228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2464AC-EE6D-4340-8774-31A71080B283}"/>
              </a:ext>
            </a:extLst>
          </p:cNvPr>
          <p:cNvSpPr>
            <a:spLocks noGrp="1"/>
          </p:cNvSpPr>
          <p:nvPr>
            <p:ph type="title"/>
          </p:nvPr>
        </p:nvSpPr>
        <p:spPr/>
        <p:txBody>
          <a:bodyPr/>
          <a:lstStyle/>
          <a:p>
            <a:endParaRPr lang="nl-BE"/>
          </a:p>
        </p:txBody>
      </p:sp>
      <p:sp>
        <p:nvSpPr>
          <p:cNvPr id="3" name="Tijdelijke aanduiding voor inhoud 2">
            <a:extLst>
              <a:ext uri="{FF2B5EF4-FFF2-40B4-BE49-F238E27FC236}">
                <a16:creationId xmlns:a16="http://schemas.microsoft.com/office/drawing/2014/main" id="{FE5B2C68-9D19-1E42-B2B2-83E8A63E83DB}"/>
              </a:ext>
            </a:extLst>
          </p:cNvPr>
          <p:cNvSpPr>
            <a:spLocks noGrp="1"/>
          </p:cNvSpPr>
          <p:nvPr>
            <p:ph idx="1"/>
          </p:nvPr>
        </p:nvSpPr>
        <p:spPr/>
        <p:txBody>
          <a:bodyPr/>
          <a:lstStyle/>
          <a:p>
            <a:endParaRPr lang="nl-BE"/>
          </a:p>
        </p:txBody>
      </p:sp>
    </p:spTree>
    <p:extLst>
      <p:ext uri="{BB962C8B-B14F-4D97-AF65-F5344CB8AC3E}">
        <p14:creationId xmlns:p14="http://schemas.microsoft.com/office/powerpoint/2010/main" val="9681333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grpSp>
        <p:nvGrpSpPr>
          <p:cNvPr id="20" name="Group 9">
            <a:extLst>
              <a:ext uri="{FF2B5EF4-FFF2-40B4-BE49-F238E27FC236}">
                <a16:creationId xmlns:a16="http://schemas.microsoft.com/office/drawing/2014/main" id="{449BC34D-9C23-4D6D-8213-1F471AF85B3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52858" y="744469"/>
            <a:ext cx="10674117" cy="5349671"/>
            <a:chOff x="752858" y="744469"/>
            <a:chExt cx="10674117" cy="5349671"/>
          </a:xfrm>
        </p:grpSpPr>
        <p:sp>
          <p:nvSpPr>
            <p:cNvPr id="11" name="Freeform 6">
              <a:extLst>
                <a:ext uri="{FF2B5EF4-FFF2-40B4-BE49-F238E27FC236}">
                  <a16:creationId xmlns:a16="http://schemas.microsoft.com/office/drawing/2014/main" id="{FA0F5D6C-5025-4D7E-82DD-C2C6FDA1E75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2" name="Freeform 6">
              <a:extLst>
                <a:ext uri="{FF2B5EF4-FFF2-40B4-BE49-F238E27FC236}">
                  <a16:creationId xmlns:a16="http://schemas.microsoft.com/office/drawing/2014/main" id="{E2AF2C17-4AB4-4402-B84B-129EF95D161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 useBgFill="1">
        <p:nvSpPr>
          <p:cNvPr id="21" name="Rectangle 13">
            <a:extLst>
              <a:ext uri="{FF2B5EF4-FFF2-40B4-BE49-F238E27FC236}">
                <a16:creationId xmlns:a16="http://schemas.microsoft.com/office/drawing/2014/main" id="{1E954AF0-B5CC-4A16-ACDA-675B5694F2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boom, buiten, graafmachine, transport&#10;&#10;Automatisch gegenereerde beschrijving">
            <a:extLst>
              <a:ext uri="{FF2B5EF4-FFF2-40B4-BE49-F238E27FC236}">
                <a16:creationId xmlns:a16="http://schemas.microsoft.com/office/drawing/2014/main" id="{F3ED6160-25E0-9A4D-8CC9-75B5E311A3D7}"/>
              </a:ext>
            </a:extLst>
          </p:cNvPr>
          <p:cNvPicPr>
            <a:picLocks noGrp="1" noChangeAspect="1"/>
          </p:cNvPicPr>
          <p:nvPr>
            <p:ph idx="1"/>
          </p:nvPr>
        </p:nvPicPr>
        <p:blipFill>
          <a:blip r:embed="rId2"/>
          <a:stretch>
            <a:fillRect/>
          </a:stretch>
        </p:blipFill>
        <p:spPr>
          <a:xfrm>
            <a:off x="634275" y="1112084"/>
            <a:ext cx="6900380" cy="4633831"/>
          </a:xfrm>
          <a:prstGeom prst="rect">
            <a:avLst/>
          </a:prstGeom>
        </p:spPr>
      </p:pic>
      <p:sp>
        <p:nvSpPr>
          <p:cNvPr id="22" name="Freeform 6">
            <a:extLst>
              <a:ext uri="{FF2B5EF4-FFF2-40B4-BE49-F238E27FC236}">
                <a16:creationId xmlns:a16="http://schemas.microsoft.com/office/drawing/2014/main" id="{325322DD-3792-4947-A96A-1B6D9D7869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
        <p:nvSpPr>
          <p:cNvPr id="2" name="Titel 1">
            <a:extLst>
              <a:ext uri="{FF2B5EF4-FFF2-40B4-BE49-F238E27FC236}">
                <a16:creationId xmlns:a16="http://schemas.microsoft.com/office/drawing/2014/main" id="{451AD732-5A10-7F4A-91D0-4A7842D07F31}"/>
              </a:ext>
            </a:extLst>
          </p:cNvPr>
          <p:cNvSpPr>
            <a:spLocks noGrp="1"/>
          </p:cNvSpPr>
          <p:nvPr>
            <p:ph type="title"/>
          </p:nvPr>
        </p:nvSpPr>
        <p:spPr>
          <a:xfrm>
            <a:off x="8569666" y="1314922"/>
            <a:ext cx="3176246" cy="3000139"/>
          </a:xfrm>
        </p:spPr>
        <p:txBody>
          <a:bodyPr vert="horz" lIns="91440" tIns="45720" rIns="91440" bIns="45720" rtlCol="0" anchor="b">
            <a:normAutofit/>
          </a:bodyPr>
          <a:lstStyle/>
          <a:p>
            <a:r>
              <a:rPr lang="en-US" sz="2800" cap="all" dirty="0" err="1"/>
              <a:t>Deze</a:t>
            </a:r>
            <a:r>
              <a:rPr lang="en-US" sz="2800" cap="all" dirty="0"/>
              <a:t> </a:t>
            </a:r>
            <a:r>
              <a:rPr lang="en-US" sz="2800" cap="all" dirty="0" err="1"/>
              <a:t>oerang</a:t>
            </a:r>
            <a:r>
              <a:rPr lang="en-US" sz="2800" cap="all" dirty="0"/>
              <a:t> </a:t>
            </a:r>
            <a:r>
              <a:rPr lang="en-US" sz="2800" cap="all" dirty="0" err="1"/>
              <a:t>oetang</a:t>
            </a:r>
            <a:r>
              <a:rPr lang="en-US" sz="2800" cap="all" dirty="0"/>
              <a:t> </a:t>
            </a:r>
            <a:r>
              <a:rPr lang="en-US" sz="2800" cap="all" dirty="0" err="1"/>
              <a:t>probeert</a:t>
            </a:r>
            <a:r>
              <a:rPr lang="en-US" sz="2800" cap="all" dirty="0"/>
              <a:t> </a:t>
            </a:r>
            <a:r>
              <a:rPr lang="en-US" sz="2800" cap="all" dirty="0" err="1"/>
              <a:t>een</a:t>
            </a:r>
            <a:r>
              <a:rPr lang="en-US" sz="2800" cap="all" dirty="0"/>
              <a:t> </a:t>
            </a:r>
            <a:r>
              <a:rPr lang="en-US" sz="2800" cap="all" dirty="0" err="1"/>
              <a:t>kraan</a:t>
            </a:r>
            <a:r>
              <a:rPr lang="en-US" sz="2800" cap="all" dirty="0"/>
              <a:t> </a:t>
            </a:r>
            <a:r>
              <a:rPr lang="en-US" sz="2800" cap="all" dirty="0" err="1"/>
              <a:t>tegen</a:t>
            </a:r>
            <a:r>
              <a:rPr lang="en-US" sz="2800" cap="all" dirty="0"/>
              <a:t> </a:t>
            </a:r>
            <a:r>
              <a:rPr lang="en-US" sz="2800" cap="all" dirty="0" err="1"/>
              <a:t>te</a:t>
            </a:r>
            <a:r>
              <a:rPr lang="en-US" sz="2800" cap="all" dirty="0"/>
              <a:t> </a:t>
            </a:r>
            <a:r>
              <a:rPr lang="en-US" sz="2800" cap="all" dirty="0" err="1"/>
              <a:t>houden</a:t>
            </a:r>
            <a:r>
              <a:rPr lang="en-US" sz="2800" cap="all" dirty="0"/>
              <a:t> </a:t>
            </a:r>
            <a:r>
              <a:rPr lang="en-US" sz="2800" cap="all" dirty="0" err="1"/>
              <a:t>zodat</a:t>
            </a:r>
            <a:r>
              <a:rPr lang="en-US" sz="2800" cap="all" dirty="0"/>
              <a:t> </a:t>
            </a:r>
            <a:r>
              <a:rPr lang="en-US" sz="2800" cap="all" dirty="0" err="1"/>
              <a:t>zijn</a:t>
            </a:r>
            <a:r>
              <a:rPr lang="en-US" sz="2800" cap="all" dirty="0"/>
              <a:t> boom </a:t>
            </a:r>
            <a:r>
              <a:rPr lang="en-US" sz="2800" cap="all" dirty="0" err="1"/>
              <a:t>behouden</a:t>
            </a:r>
            <a:r>
              <a:rPr lang="en-US" sz="2800" cap="all" dirty="0"/>
              <a:t> </a:t>
            </a:r>
            <a:r>
              <a:rPr lang="en-US" sz="2800" cap="all" dirty="0" err="1"/>
              <a:t>blijft</a:t>
            </a:r>
            <a:r>
              <a:rPr lang="en-US" sz="2800" cap="all" dirty="0"/>
              <a:t>. </a:t>
            </a:r>
          </a:p>
        </p:txBody>
      </p:sp>
    </p:spTree>
    <p:extLst>
      <p:ext uri="{BB962C8B-B14F-4D97-AF65-F5344CB8AC3E}">
        <p14:creationId xmlns:p14="http://schemas.microsoft.com/office/powerpoint/2010/main" val="3220409095"/>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66D8C1-0DF0-2345-B95D-263EE58B13A6}"/>
              </a:ext>
            </a:extLst>
          </p:cNvPr>
          <p:cNvSpPr>
            <a:spLocks noGrp="1"/>
          </p:cNvSpPr>
          <p:nvPr>
            <p:ph type="title"/>
          </p:nvPr>
        </p:nvSpPr>
        <p:spPr>
          <a:xfrm>
            <a:off x="7860667" y="685800"/>
            <a:ext cx="3656419" cy="1485900"/>
          </a:xfrm>
        </p:spPr>
        <p:txBody>
          <a:bodyPr>
            <a:normAutofit fontScale="90000"/>
          </a:bodyPr>
          <a:lstStyle/>
          <a:p>
            <a:r>
              <a:rPr lang="nl-BE" dirty="0"/>
              <a:t>Het Indonesische regenwoud is zijn thuis.</a:t>
            </a:r>
          </a:p>
        </p:txBody>
      </p:sp>
      <p:sp>
        <p:nvSpPr>
          <p:cNvPr id="12" name="Rectangle 11">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Tijdelijke aanduiding voor inhoud 4" descr="Afbeelding met boom, zoogdier, primaat, buiten&#10;&#10;Automatisch gegenereerde beschrijving">
            <a:extLst>
              <a:ext uri="{FF2B5EF4-FFF2-40B4-BE49-F238E27FC236}">
                <a16:creationId xmlns:a16="http://schemas.microsoft.com/office/drawing/2014/main" id="{C46A4124-B831-8C4A-BE40-D9D724607B34}"/>
              </a:ext>
            </a:extLst>
          </p:cNvPr>
          <p:cNvPicPr>
            <a:picLocks noChangeAspect="1"/>
          </p:cNvPicPr>
          <p:nvPr/>
        </p:nvPicPr>
        <p:blipFill>
          <a:blip r:embed="rId2"/>
          <a:stretch>
            <a:fillRect/>
          </a:stretch>
        </p:blipFill>
        <p:spPr>
          <a:xfrm>
            <a:off x="1023561" y="1473023"/>
            <a:ext cx="6517065" cy="3591913"/>
          </a:xfrm>
          <a:prstGeom prst="rect">
            <a:avLst/>
          </a:prstGeom>
        </p:spPr>
      </p:pic>
    </p:spTree>
    <p:extLst>
      <p:ext uri="{BB962C8B-B14F-4D97-AF65-F5344CB8AC3E}">
        <p14:creationId xmlns:p14="http://schemas.microsoft.com/office/powerpoint/2010/main" val="64739232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97F6CA-0714-E144-BFA6-9039BCE16A1B}"/>
              </a:ext>
            </a:extLst>
          </p:cNvPr>
          <p:cNvSpPr>
            <a:spLocks noGrp="1"/>
          </p:cNvSpPr>
          <p:nvPr>
            <p:ph type="title"/>
          </p:nvPr>
        </p:nvSpPr>
        <p:spPr/>
        <p:txBody>
          <a:bodyPr>
            <a:normAutofit fontScale="90000"/>
          </a:bodyPr>
          <a:lstStyle/>
          <a:p>
            <a:r>
              <a:rPr lang="nl-BE" dirty="0"/>
              <a:t>Deze Oerang Oetang wil niet dat zijn huis wordt vernietigd. Maar luisteren ze naar hem? </a:t>
            </a:r>
          </a:p>
        </p:txBody>
      </p:sp>
      <p:sp>
        <p:nvSpPr>
          <p:cNvPr id="3" name="Tijdelijke aanduiding voor inhoud 2">
            <a:extLst>
              <a:ext uri="{FF2B5EF4-FFF2-40B4-BE49-F238E27FC236}">
                <a16:creationId xmlns:a16="http://schemas.microsoft.com/office/drawing/2014/main" id="{3436475E-466C-A146-838C-9C9036428DE0}"/>
              </a:ext>
            </a:extLst>
          </p:cNvPr>
          <p:cNvSpPr>
            <a:spLocks noGrp="1"/>
          </p:cNvSpPr>
          <p:nvPr>
            <p:ph idx="1"/>
          </p:nvPr>
        </p:nvSpPr>
        <p:spPr/>
        <p:txBody>
          <a:bodyPr/>
          <a:lstStyle/>
          <a:p>
            <a:r>
              <a:rPr lang="nl-BE" dirty="0"/>
              <a:t>Heet die Oerang Oetang een advocaat die zijn rechten verdedigt? </a:t>
            </a:r>
          </a:p>
        </p:txBody>
      </p:sp>
    </p:spTree>
    <p:extLst>
      <p:ext uri="{BB962C8B-B14F-4D97-AF65-F5344CB8AC3E}">
        <p14:creationId xmlns:p14="http://schemas.microsoft.com/office/powerpoint/2010/main" val="1712273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6EC888-B85F-410F-B430-06583E94B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9F8240C3-AA7A-4675-B08A-687C8BF5D5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B98FE5FF-6839-4B2B-BA4F-78C87E8EDE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17E82A2-6E5A-4DC5-921D-8ABC19E53E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6" y="643468"/>
            <a:ext cx="10905067" cy="557106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Tijdelijke aanduiding voor inhoud 4" descr="Afbeelding met gras, buiten, veld, berg&#10;&#10;Automatisch gegenereerde beschrijving">
            <a:extLst>
              <a:ext uri="{FF2B5EF4-FFF2-40B4-BE49-F238E27FC236}">
                <a16:creationId xmlns:a16="http://schemas.microsoft.com/office/drawing/2014/main" id="{9ED26E59-7DFD-B64D-9E58-5E02488A1D02}"/>
              </a:ext>
            </a:extLst>
          </p:cNvPr>
          <p:cNvPicPr>
            <a:picLocks noGrp="1" noChangeAspect="1"/>
          </p:cNvPicPr>
          <p:nvPr>
            <p:ph idx="1"/>
          </p:nvPr>
        </p:nvPicPr>
        <p:blipFill>
          <a:blip r:embed="rId2"/>
          <a:stretch>
            <a:fillRect/>
          </a:stretch>
        </p:blipFill>
        <p:spPr>
          <a:xfrm>
            <a:off x="1477561" y="1624146"/>
            <a:ext cx="9466561" cy="4279792"/>
          </a:xfrm>
          <a:prstGeom prst="rect">
            <a:avLst/>
          </a:prstGeom>
        </p:spPr>
      </p:pic>
      <p:sp>
        <p:nvSpPr>
          <p:cNvPr id="2" name="Tekstvak 1">
            <a:extLst>
              <a:ext uri="{FF2B5EF4-FFF2-40B4-BE49-F238E27FC236}">
                <a16:creationId xmlns:a16="http://schemas.microsoft.com/office/drawing/2014/main" id="{E1F9671F-2788-9948-B2C3-9EC063176D12}"/>
              </a:ext>
            </a:extLst>
          </p:cNvPr>
          <p:cNvSpPr txBox="1"/>
          <p:nvPr/>
        </p:nvSpPr>
        <p:spPr>
          <a:xfrm>
            <a:off x="1477561" y="985838"/>
            <a:ext cx="9295214" cy="923330"/>
          </a:xfrm>
          <a:prstGeom prst="rect">
            <a:avLst/>
          </a:prstGeom>
          <a:noFill/>
        </p:spPr>
        <p:txBody>
          <a:bodyPr wrap="square" rtlCol="0">
            <a:spAutoFit/>
          </a:bodyPr>
          <a:lstStyle/>
          <a:p>
            <a:r>
              <a:rPr lang="nl-BE" dirty="0"/>
              <a:t>Men hakt de bomen om zodat men er palmolieplantages kan aanleggen. Deze palmolie kan men dan verkopen om er allerlei producten mee te maken: benzine, schampoo, zepen en schoonmaakproducten maar ook koekjes en allerlei bewerkte voedingsmiddelen.</a:t>
            </a:r>
          </a:p>
        </p:txBody>
      </p:sp>
    </p:spTree>
    <p:extLst>
      <p:ext uri="{BB962C8B-B14F-4D97-AF65-F5344CB8AC3E}">
        <p14:creationId xmlns:p14="http://schemas.microsoft.com/office/powerpoint/2010/main" val="1890804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1410C8-B0E4-864F-BFF4-7CC6AB02DF05}"/>
              </a:ext>
            </a:extLst>
          </p:cNvPr>
          <p:cNvSpPr>
            <a:spLocks noGrp="1"/>
          </p:cNvSpPr>
          <p:nvPr>
            <p:ph type="title"/>
          </p:nvPr>
        </p:nvSpPr>
        <p:spPr>
          <a:xfrm>
            <a:off x="7860667" y="685800"/>
            <a:ext cx="3656419" cy="1485900"/>
          </a:xfrm>
        </p:spPr>
        <p:txBody>
          <a:bodyPr>
            <a:normAutofit fontScale="90000"/>
          </a:bodyPr>
          <a:lstStyle/>
          <a:p>
            <a:r>
              <a:rPr lang="nl-BE" dirty="0"/>
              <a:t>Hier kunnen geen dieren leven want er is geen biodiversiteit. Er wordt ook veel gif op deze bomen gespoten.</a:t>
            </a:r>
          </a:p>
        </p:txBody>
      </p:sp>
      <p:sp>
        <p:nvSpPr>
          <p:cNvPr id="12" name="Rectangle 11">
            <a:extLst>
              <a:ext uri="{FF2B5EF4-FFF2-40B4-BE49-F238E27FC236}">
                <a16:creationId xmlns:a16="http://schemas.microsoft.com/office/drawing/2014/main" id="{BEC9E7FA-3295-45ED-8253-D23F9E44E1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Tijdelijke aanduiding voor inhoud 4" descr="Afbeelding met lucht, buiten, sport, tennis&#10;&#10;Automatisch gegenereerde beschrijving">
            <a:extLst>
              <a:ext uri="{FF2B5EF4-FFF2-40B4-BE49-F238E27FC236}">
                <a16:creationId xmlns:a16="http://schemas.microsoft.com/office/drawing/2014/main" id="{90CA3023-2D4C-074A-890B-6DC36A069C61}"/>
              </a:ext>
            </a:extLst>
          </p:cNvPr>
          <p:cNvPicPr>
            <a:picLocks noChangeAspect="1"/>
          </p:cNvPicPr>
          <p:nvPr/>
        </p:nvPicPr>
        <p:blipFill>
          <a:blip r:embed="rId2"/>
          <a:stretch>
            <a:fillRect/>
          </a:stretch>
        </p:blipFill>
        <p:spPr>
          <a:xfrm>
            <a:off x="1023561" y="1444201"/>
            <a:ext cx="6517065" cy="3649556"/>
          </a:xfrm>
          <a:prstGeom prst="rect">
            <a:avLst/>
          </a:prstGeom>
        </p:spPr>
      </p:pic>
    </p:spTree>
    <p:extLst>
      <p:ext uri="{BB962C8B-B14F-4D97-AF65-F5344CB8AC3E}">
        <p14:creationId xmlns:p14="http://schemas.microsoft.com/office/powerpoint/2010/main" val="2239755056"/>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AF63F23-42B0-584B-96C9-CB36BA3E23BB}"/>
              </a:ext>
            </a:extLst>
          </p:cNvPr>
          <p:cNvSpPr>
            <a:spLocks noGrp="1"/>
          </p:cNvSpPr>
          <p:nvPr>
            <p:ph type="title"/>
          </p:nvPr>
        </p:nvSpPr>
        <p:spPr/>
        <p:txBody>
          <a:bodyPr>
            <a:normAutofit fontScale="90000"/>
          </a:bodyPr>
          <a:lstStyle/>
          <a:p>
            <a:r>
              <a:rPr lang="nl-BE" dirty="0"/>
              <a:t>Kijk eens goed naar dit snoepzakje. Zou je er toch van eten zelfs al mag het niet? </a:t>
            </a:r>
          </a:p>
        </p:txBody>
      </p:sp>
      <p:pic>
        <p:nvPicPr>
          <p:cNvPr id="5" name="Tijdelijke aanduiding voor inhoud 4" descr="Afbeelding met tafel, fruit, plastic, dessert&#10;&#10;Automatisch gegenereerde beschrijving">
            <a:extLst>
              <a:ext uri="{FF2B5EF4-FFF2-40B4-BE49-F238E27FC236}">
                <a16:creationId xmlns:a16="http://schemas.microsoft.com/office/drawing/2014/main" id="{ADAFB888-49C7-094F-B7E4-FBB745F893AD}"/>
              </a:ext>
            </a:extLst>
          </p:cNvPr>
          <p:cNvPicPr>
            <a:picLocks noGrp="1" noChangeAspect="1"/>
          </p:cNvPicPr>
          <p:nvPr>
            <p:ph idx="1"/>
          </p:nvPr>
        </p:nvPicPr>
        <p:blipFill>
          <a:blip r:embed="rId2"/>
          <a:stretch>
            <a:fillRect/>
          </a:stretch>
        </p:blipFill>
        <p:spPr>
          <a:xfrm>
            <a:off x="4572000" y="1794428"/>
            <a:ext cx="3700462" cy="4992134"/>
          </a:xfrm>
        </p:spPr>
      </p:pic>
    </p:spTree>
    <p:extLst>
      <p:ext uri="{BB962C8B-B14F-4D97-AF65-F5344CB8AC3E}">
        <p14:creationId xmlns:p14="http://schemas.microsoft.com/office/powerpoint/2010/main" val="820050694"/>
      </p:ext>
    </p:extLst>
  </p:cSld>
  <p:clrMapOvr>
    <a:masterClrMapping/>
  </p:clrMapOvr>
</p:sld>
</file>

<file path=ppt/theme/theme1.xml><?xml version="1.0" encoding="utf-8"?>
<a:theme xmlns:a="http://schemas.openxmlformats.org/drawingml/2006/main" name="Bijgesneden">
  <a:themeElements>
    <a:clrScheme name="Bijgesneden">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Bijgesneden">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ijgesneden">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docProps/app.xml><?xml version="1.0" encoding="utf-8"?>
<Properties xmlns="http://schemas.openxmlformats.org/officeDocument/2006/extended-properties" xmlns:vt="http://schemas.openxmlformats.org/officeDocument/2006/docPropsVTypes">
  <TotalTime>40</TotalTime>
  <Words>497</Words>
  <Application>Microsoft Macintosh PowerPoint</Application>
  <PresentationFormat>Breedbeeld</PresentationFormat>
  <Paragraphs>35</Paragraphs>
  <Slides>30</Slides>
  <Notes>0</Notes>
  <HiddenSlides>0</HiddenSlides>
  <MMClips>0</MMClips>
  <ScaleCrop>false</ScaleCrop>
  <HeadingPairs>
    <vt:vector size="6" baseType="variant">
      <vt:variant>
        <vt:lpstr>Gebruikte lettertypen</vt:lpstr>
      </vt:variant>
      <vt:variant>
        <vt:i4>1</vt:i4>
      </vt:variant>
      <vt:variant>
        <vt:lpstr>Thema</vt:lpstr>
      </vt:variant>
      <vt:variant>
        <vt:i4>1</vt:i4>
      </vt:variant>
      <vt:variant>
        <vt:lpstr>Diatitels</vt:lpstr>
      </vt:variant>
      <vt:variant>
        <vt:i4>30</vt:i4>
      </vt:variant>
    </vt:vector>
  </HeadingPairs>
  <TitlesOfParts>
    <vt:vector size="32" baseType="lpstr">
      <vt:lpstr>Franklin Gothic Book</vt:lpstr>
      <vt:lpstr>Bijgesneden</vt:lpstr>
      <vt:lpstr>ECOCIDE </vt:lpstr>
      <vt:lpstr>Wat zien jullie op deze foto? </vt:lpstr>
      <vt:lpstr>PowerPoint-presentatie</vt:lpstr>
      <vt:lpstr>Deze oerang oetang probeert een kraan tegen te houden zodat zijn boom behouden blijft. </vt:lpstr>
      <vt:lpstr>Het Indonesische regenwoud is zijn thuis.</vt:lpstr>
      <vt:lpstr>Deze Oerang Oetang wil niet dat zijn huis wordt vernietigd. Maar luisteren ze naar hem? </vt:lpstr>
      <vt:lpstr>PowerPoint-presentatie</vt:lpstr>
      <vt:lpstr>Hier kunnen geen dieren leven want er is geen biodiversiteit. Er wordt ook veel gif op deze bomen gespoten.</vt:lpstr>
      <vt:lpstr>Kijk eens goed naar dit snoepzakje. Zou je er toch van eten zelfs al mag het niet? </vt:lpstr>
      <vt:lpstr>Je krijgt een zakje snoep maar de juf zegt: ‘je mag er niet van eten’. De juf verlaat de klas en jullie blijven alleen achter met het zakje snoep. Wie zou er toch van eten? </vt:lpstr>
      <vt:lpstr>VEEL REGELS IN EEN MAATSCHAPPIJ</vt:lpstr>
      <vt:lpstr>DAAROM IS ER STRAFRECHT NODIG </vt:lpstr>
      <vt:lpstr>STRAFRECHT </vt:lpstr>
      <vt:lpstr>RECHTBANK ALS JE TOCH EEN WET OVERTREEDT, dan moet je naar de rechtbank. </vt:lpstr>
      <vt:lpstr>DE RECHTER BEPAALT WELKE STRAF JE KRIJGT. </vt:lpstr>
      <vt:lpstr>EEN ADVOCAAT HELPT JOU OM JE TE VERDEDIGEN </vt:lpstr>
      <vt:lpstr>POLLY HIGGINS : EEN SCHOTSE ADVOCATE. Zij besliste om de advocaat te worden van de dieren en de natuur. Want zij bebben geen advocaat. </vt:lpstr>
      <vt:lpstr>GROTE BEDRIJVEN HAKKEN BOSSEN OM om OM PAPIER MEE TE MAKEN. </vt:lpstr>
      <vt:lpstr>GROTE BOTEN LEKKEN OLIE IN DE ZEE. VISSEN GAAN DOOD.</vt:lpstr>
      <vt:lpstr>PowerPoint-presentatie</vt:lpstr>
      <vt:lpstr>GROTE OLIEBEDRIJVEN ZEGGEN : WAAROM ZOUDEN WIJ MOETEN STOPPEN? HET MAG TOCH? ER STAAT NERGENS DAT DIT EEN MISDAAD IS. </vt:lpstr>
      <vt:lpstr>POLLY HIGGINS WIL DE ADVOCAAT VAN DE AARDE ZIJN, EN VAN DE DIEREN EN DE PLANTEN. MAAR ZIJ KUNNEN NIET NAAR DE RECHTBANK KOMEN. ZIJ HEBBEN ZELFS GEEN WET DIE HEN VERDEDIGT. </vt:lpstr>
      <vt:lpstr>Daarom wil Polly Higgings dat er een wet komt die zegt dat het vernietigen van natuur een misdaad wordt. </vt:lpstr>
      <vt:lpstr>PowerPoint-presentatie</vt:lpstr>
      <vt:lpstr>PowerPoint-presentatie</vt:lpstr>
      <vt:lpstr>PowerPoint-presentatie</vt:lpstr>
      <vt:lpstr>PowerPoint-presentatie</vt:lpstr>
      <vt:lpstr>PowerPoint-presentatie</vt:lpstr>
      <vt:lpstr>ECOCIDE </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ECOCIDE </dc:title>
  <dc:creator>Johanna Vandenbussche</dc:creator>
  <cp:lastModifiedBy>Johanna Vandenbussche</cp:lastModifiedBy>
  <cp:revision>2</cp:revision>
  <dcterms:created xsi:type="dcterms:W3CDTF">2021-09-14T21:17:18Z</dcterms:created>
  <dcterms:modified xsi:type="dcterms:W3CDTF">2022-03-05T23:09:36Z</dcterms:modified>
</cp:coreProperties>
</file>